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7" r:id="rId5"/>
    <p:sldId id="266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PLENA DEDICAÇÃO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PLENA DEDICAÇÃO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Sobre a cruz Jesus comprou-me, </a:t>
            </a:r>
          </a:p>
          <a:p>
            <a:r>
              <a:rPr lang="pt-BR" dirty="0"/>
              <a:t>Corpo e alma, todo o ser. </a:t>
            </a:r>
          </a:p>
          <a:p>
            <a:r>
              <a:rPr lang="pt-BR" dirty="0"/>
              <a:t>Hoje e sempre, inteiramente </a:t>
            </a:r>
          </a:p>
          <a:p>
            <a:r>
              <a:rPr lang="pt-BR" dirty="0"/>
              <a:t>Quero a Ele pertencer.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PLENA DEDICAÇÃO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315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B9159B1-27E8-4CF5-A2E6-2A8EE34C68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Os meus olhos, guia sempre, </a:t>
            </a:r>
          </a:p>
          <a:p>
            <a:r>
              <a:rPr lang="pt-BR" dirty="0"/>
              <a:t>Consagrando-os a Jesus; </a:t>
            </a:r>
          </a:p>
          <a:p>
            <a:r>
              <a:rPr lang="pt-BR" dirty="0"/>
              <a:t>Da vaidade bem distante,</a:t>
            </a:r>
          </a:p>
        </p:txBody>
      </p:sp>
    </p:spTree>
    <p:extLst>
      <p:ext uri="{BB962C8B-B14F-4D97-AF65-F5344CB8AC3E}">
        <p14:creationId xmlns:p14="http://schemas.microsoft.com/office/powerpoint/2010/main" val="1938507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PLENA DEDICAÇÃO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315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B9159B1-27E8-4CF5-A2E6-2A8EE34C68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Faze-os ver celeste luz. </a:t>
            </a:r>
          </a:p>
          <a:p>
            <a:r>
              <a:rPr lang="pt-BR" dirty="0"/>
              <a:t>Meu Senhor! Meu Senhor! </a:t>
            </a:r>
          </a:p>
          <a:p>
            <a:r>
              <a:rPr lang="pt-BR" dirty="0"/>
              <a:t>Eu Te quero pertencer.</a:t>
            </a:r>
          </a:p>
        </p:txBody>
      </p:sp>
    </p:spTree>
    <p:extLst>
      <p:ext uri="{BB962C8B-B14F-4D97-AF65-F5344CB8AC3E}">
        <p14:creationId xmlns:p14="http://schemas.microsoft.com/office/powerpoint/2010/main" val="3486100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PLENA DEDICAÇÃO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315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dispõe o meu ouvido </a:t>
            </a:r>
          </a:p>
          <a:p>
            <a:r>
              <a:rPr lang="pt-BR" dirty="0"/>
              <a:t>A fechar-se a todo o mal, </a:t>
            </a:r>
          </a:p>
          <a:p>
            <a:r>
              <a:rPr lang="pt-BR" dirty="0"/>
              <a:t>Atendendo ao Teu ensino </a:t>
            </a:r>
          </a:p>
          <a:p>
            <a:r>
              <a:rPr lang="pt-BR" dirty="0"/>
              <a:t>Com respeito </a:t>
            </a:r>
            <a:r>
              <a:rPr lang="pt-BR"/>
              <a:t>sem igual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5374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92</Words>
  <Application>Microsoft Office PowerPoint</Application>
  <PresentationFormat>Apresentação na tela (16:9)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PLENA DEDICAÇÃO</vt:lpstr>
      <vt:lpstr>PLENA DEDICAÇÃO</vt:lpstr>
      <vt:lpstr>PLENA DEDICAÇÃO</vt:lpstr>
      <vt:lpstr>PLENA DEDICAÇÃO</vt:lpstr>
      <vt:lpstr>PLENA DEDICAÇÃO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2019-06-12T22:34:20Z</dcterms:modified>
</cp:coreProperties>
</file>

<file path=docProps/thumbnail.jpeg>
</file>